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8"/>
  </p:notesMasterIdLst>
  <p:sldIdLst>
    <p:sldId id="256" r:id="rId2"/>
    <p:sldId id="269" r:id="rId3"/>
    <p:sldId id="270" r:id="rId4"/>
    <p:sldId id="271" r:id="rId5"/>
    <p:sldId id="273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A5AC0-E7AF-4458-876D-BA46F335A095}" v="33" dt="2024-03-17T10:55:53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2F1FE-F8B6-4DDA-AC1F-468AEF3CC2D7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B157C-0F7F-41D0-9DE3-3DA38D731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8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B1CD-A799-4150-9059-081B7BF0BE38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D1B0A-4D58-4EE3-8DC1-A6582F9A8420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60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EDC5-D6F5-4BFF-81C5-3FF0FF342F5D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82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491A-06B7-4195-85B3-F4E873D9F7FA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7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C1C7-C070-42C9-8E2E-04B5FBEAEFD4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5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32C7-95C0-4ECC-8822-08E5CA1D80C6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9FB8-7001-4649-ADB7-78353E5C5D46}" type="datetime1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5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D641A-57F7-41EF-9DBD-2383CF8DC93C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3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46F9D-55C4-4641-AE5E-D5D288BEF446}" type="datetime1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7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260F-8F01-4CB6-BB50-0430237FD379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1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62F4-5F19-43D7-8EBD-631345DC1A1D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6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004A-5030-4354-BD39-315A9B75E67F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9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графическая вставка, мультфильм, Графика,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72AA218-0EF2-5B06-DD65-1832EDFD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68" y="1866900"/>
            <a:ext cx="2872141" cy="4117766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47759" y="2225404"/>
            <a:ext cx="6363224" cy="40979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latin typeface="Times New Roman"/>
                <a:cs typeface="Times New Roman"/>
              </a:rPr>
              <a:t>Выполнили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студенты</a:t>
            </a:r>
            <a:r>
              <a:rPr lang="en-US" dirty="0">
                <a:latin typeface="Times New Roman"/>
                <a:cs typeface="Times New Roman"/>
              </a:rPr>
              <a:t> 3 </a:t>
            </a:r>
            <a:r>
              <a:rPr lang="en-US" dirty="0" err="1">
                <a:latin typeface="Times New Roman"/>
                <a:cs typeface="Times New Roman"/>
              </a:rPr>
              <a:t>курса</a:t>
            </a:r>
            <a:r>
              <a:rPr lang="en-US" dirty="0">
                <a:latin typeface="Times New Roman"/>
                <a:cs typeface="Times New Roman"/>
              </a:rPr>
              <a:t> ФКН </a:t>
            </a:r>
            <a:r>
              <a:rPr lang="en-US" dirty="0" err="1">
                <a:latin typeface="Times New Roman"/>
                <a:cs typeface="Times New Roman"/>
              </a:rPr>
              <a:t>группа</a:t>
            </a:r>
            <a:r>
              <a:rPr lang="en-US" dirty="0">
                <a:latin typeface="Times New Roman"/>
                <a:cs typeface="Times New Roman"/>
              </a:rPr>
              <a:t> 6-1</a:t>
            </a:r>
            <a:endParaRPr lang="ru-RU" dirty="0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cs typeface="Times New Roman"/>
              </a:rPr>
              <a:t>Шестопалов Даниил </a:t>
            </a:r>
            <a:r>
              <a:rPr lang="en-US" dirty="0" err="1">
                <a:latin typeface="Times New Roman"/>
                <a:cs typeface="Times New Roman"/>
              </a:rPr>
              <a:t>Андреевич</a:t>
            </a:r>
            <a:endParaRPr lang="en-US" dirty="0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Третьяков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Данила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Сергеевич</a:t>
            </a:r>
            <a:endParaRPr lang="en-US" dirty="0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Иванов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Григорий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Валерьевич</a:t>
            </a:r>
            <a:endParaRPr lang="en-US" dirty="0">
              <a:latin typeface="Times New Roman"/>
              <a:cs typeface="Times New Roman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A8C2C-7DEA-3761-3153-4966B420FED6}"/>
              </a:ext>
            </a:extLst>
          </p:cNvPr>
          <p:cNvSpPr txBox="1"/>
          <p:nvPr/>
        </p:nvSpPr>
        <p:spPr>
          <a:xfrm>
            <a:off x="1882" y="603955"/>
            <a:ext cx="1218741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600" dirty="0" err="1">
                <a:latin typeface="Times New Roman"/>
                <a:cs typeface="Times New Roman"/>
              </a:rPr>
              <a:t>ProjectPal</a:t>
            </a:r>
            <a:endParaRPr lang="en-US" sz="3600" dirty="0">
              <a:latin typeface="Times New Roman"/>
              <a:cs typeface="Times New Roman"/>
            </a:endParaRPr>
          </a:p>
          <a:p>
            <a:pPr algn="ctr"/>
            <a:r>
              <a:rPr lang="ru-RU" sz="3600" dirty="0">
                <a:latin typeface="Times New Roman"/>
                <a:cs typeface="Times New Roman"/>
              </a:rPr>
              <a:t> Аналитическая модель и клиентская часть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42D90-BF7A-C4ED-4AD0-C2DE9877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Просмотр профиля другого учащегося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C71AED9-43EE-EDF5-DE3B-3E7CEE97E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672" y="1825625"/>
            <a:ext cx="8436655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8359DC-E9F7-6532-A5C8-69A207B2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B3F74-4A65-39CE-0971-7D05A24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клиента приложения. Приветственная страница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39EB940-FDE4-101A-5622-8EC50DED5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7" y="1690687"/>
            <a:ext cx="2168310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4CAD77-0801-DEA2-91ED-F2B7D0DEA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B06ACC-4062-AFE0-BCA7-64340C4A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09" y="1690687"/>
            <a:ext cx="2168311" cy="435133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7ED7B8-4B7F-1A46-53DC-C57E93884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34" y="1690688"/>
            <a:ext cx="2168309" cy="435133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8035679-C15E-2437-4F2B-CEB3D989B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89" y="1690688"/>
            <a:ext cx="21683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9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4534A-60FB-CAAB-AE52-A71527A7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Страница регистрации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D9E7DF1-AFD9-D9DE-61F8-82C22AF98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77" y="1724347"/>
            <a:ext cx="2241895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CA8B82-0EDF-10F6-AA34-BBF27DB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B94868-CD54-6B18-1880-D90013F3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96" y="1690688"/>
            <a:ext cx="22418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1AA78-52DA-9D12-A40C-57946D73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пароля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A898A7-69EF-B037-1EB4-32860323A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62" y="1690688"/>
            <a:ext cx="2095449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F41586-2F7E-B995-4709-25261B0D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BC3EF7-4D2B-B125-A8D8-664815B15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04" y="1690687"/>
            <a:ext cx="2095449" cy="43513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CD4A21-C708-7497-736F-964F314BD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46" y="1690686"/>
            <a:ext cx="2095449" cy="43513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03ACDC-3066-7F8C-2483-A198029B5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72" y="1690685"/>
            <a:ext cx="209545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84FB4-0D42-4617-E452-926ACB2E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Регистрация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F2FF47B-7F82-A701-1FBE-5E971B670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18" y="1767258"/>
            <a:ext cx="2204613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85965D-26BB-AA21-F257-480D591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007632-D869-70D1-7440-943DF1F9A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69" y="1767259"/>
            <a:ext cx="2204613" cy="435133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37358B-C91E-6AA9-307D-418FB7E7E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38" y="1767259"/>
            <a:ext cx="22046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8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816D0-9271-9397-AE51-CCC1D3A4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Главная страница. Учащегося</a:t>
            </a:r>
            <a:endParaRPr lang="ru-RU" sz="36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2B598E8-44B9-65C3-A5E2-DDF6C68AC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85" y="1690688"/>
            <a:ext cx="2075777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134BB0-7CA7-AE40-A1AE-76C0C7A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E454A4-C42F-BF42-0D35-CE53D0EA8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40" y="1690688"/>
            <a:ext cx="20757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81E9D-FEDA-9C9E-68D3-E20B2170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Главная страница. Преподавателя</a:t>
            </a:r>
            <a:endParaRPr lang="ru-RU" sz="36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67AE04D-9E8A-51BF-76CA-FB410A8BD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59" y="1690688"/>
            <a:ext cx="2129481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0F7F3C-E451-469C-EC88-3FC30E2A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A9C515-7BA3-C903-C73C-A410757B8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62" y="1690688"/>
            <a:ext cx="21294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7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7DC49-99F9-E724-2C42-460BC59A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Главная страница. Преподавателя</a:t>
            </a:r>
            <a:endParaRPr lang="ru-RU" sz="36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B209729-C9A0-7AD6-4B90-84F126AB6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04" y="1664275"/>
            <a:ext cx="2317136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AFB6AD-7986-2AB9-FF80-802F227E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202C18-162E-E5E0-C251-6DAD9862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62" y="1690688"/>
            <a:ext cx="2317136" cy="4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8A8FF-A00E-7E78-4ED4-AB985F77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Профиль</a:t>
            </a:r>
            <a:endParaRPr lang="ru-RU" sz="36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C1F3A45-004D-DF06-C3A0-BE97939AA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34" y="1688926"/>
            <a:ext cx="2366691" cy="4662139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EDC4B6-CDE4-325D-167B-79A2E4C1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6CB1D2-0565-108A-6886-DE6A930B8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75" y="1690687"/>
            <a:ext cx="2366691" cy="46621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764596-4C9C-1E49-CE21-107FB6B2F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58" y="1690688"/>
            <a:ext cx="2364884" cy="466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7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7ED2-20CB-8CAA-37D7-A0CB13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Настройки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E450FB6-DBDD-27B3-6355-3DCF09D5D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01" y="1825625"/>
            <a:ext cx="211899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D18B61-0674-5C74-C768-2C4B4A27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2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8D14A-1175-BF7A-9591-471A691C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AppMetrica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Отслеживаемы события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B0D566-0B29-F74C-5AE2-5C4BD6BB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Авторизация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календаря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ответа на задание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профиля другого учащегося.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446A77-FCE9-7B65-1E39-C41FA262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9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9AB6C-71D7-B3EE-F3BC-6EA36058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Календарь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FAC6AC1-3182-B11F-0EA1-00D8D9090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68" y="1825625"/>
            <a:ext cx="2009810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52BE59-6C87-5329-237D-C578D33B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652D517-7F9B-9A31-95E8-1DFB89B2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24" y="1825625"/>
            <a:ext cx="20098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78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05327-4DF9-A13D-7DEE-DB59968D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Список заданий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78D3CAB-038B-3686-F284-FEBE9E2C6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51" y="1825625"/>
            <a:ext cx="2197498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A7C113-8D44-CB80-872A-5FAC6390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0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438B2-0D4E-29E8-B6C4-D4AB8504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Задание. Учащегося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1F144E6-DCFF-77E5-9A16-400B67EF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88" y="1825625"/>
            <a:ext cx="2111823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A682F5-049A-9B27-34D0-4BDF048C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0E401-E5A7-73ED-6D8F-D18248B9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Группы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883F79C-2ED6-E0F0-DD88-4CBDE984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43" y="1593004"/>
            <a:ext cx="2207341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F33BBD-8885-FCB4-BB8B-F820A50B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E03E78-D8BB-AE8D-1A06-0063D9E9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18" y="1593004"/>
            <a:ext cx="2207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6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E94104-8117-7AE3-AEDD-6A68868D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</a:t>
            </a:r>
            <a:r>
              <a:rPr lang="ru-RU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Профиль другого учащегося</a:t>
            </a:r>
            <a:endParaRPr lang="ru-RU" sz="3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E28B73-3CBF-07DD-1374-5682595B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24</a:t>
            </a:fld>
            <a:endParaRPr lang="en-US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FDA5029-8C05-C39E-5473-2C902FC12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983" y="1693914"/>
            <a:ext cx="2232083" cy="4351338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0695C55-E60A-A79B-45D1-745BEDD4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36" y="1690688"/>
            <a:ext cx="2232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0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4AB7-4532-6302-D43D-91B58D9C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Обзор клиента приложения. Преподаватели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F9B5244-C0BE-0D1B-B168-960FF833C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287" y="1847850"/>
            <a:ext cx="2082566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D5DE4A-9C4A-2BA7-47C6-A9E138C2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25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135A14-1F64-F770-1796-4B23E9FA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149" y="1847851"/>
            <a:ext cx="208015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1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80190A1-8B7A-5031-718A-EE354BE64385}"/>
              </a:ext>
            </a:extLst>
          </p:cNvPr>
          <p:cNvSpPr txBox="1">
            <a:spLocks/>
          </p:cNvSpPr>
          <p:nvPr/>
        </p:nvSpPr>
        <p:spPr>
          <a:xfrm>
            <a:off x="6426124" y="3817702"/>
            <a:ext cx="5770572" cy="3035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err="1">
                <a:latin typeface="Times New Roman"/>
                <a:cs typeface="Times New Roman"/>
              </a:rPr>
              <a:t>Выполнили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студенты</a:t>
            </a:r>
            <a:r>
              <a:rPr lang="en-US">
                <a:latin typeface="Times New Roman"/>
                <a:cs typeface="Times New Roman"/>
              </a:rPr>
              <a:t> 3 </a:t>
            </a:r>
            <a:r>
              <a:rPr lang="en-US" err="1">
                <a:latin typeface="Times New Roman"/>
                <a:cs typeface="Times New Roman"/>
              </a:rPr>
              <a:t>курса</a:t>
            </a:r>
            <a:r>
              <a:rPr lang="en-US">
                <a:latin typeface="Times New Roman"/>
                <a:cs typeface="Times New Roman"/>
              </a:rPr>
              <a:t> ФКН </a:t>
            </a:r>
            <a:r>
              <a:rPr lang="en-US" err="1">
                <a:latin typeface="Times New Roman"/>
                <a:cs typeface="Times New Roman"/>
              </a:rPr>
              <a:t>группа</a:t>
            </a:r>
            <a:r>
              <a:rPr lang="en-US">
                <a:latin typeface="Times New Roman"/>
                <a:cs typeface="Times New Roman"/>
              </a:rPr>
              <a:t> 6-1:</a:t>
            </a:r>
            <a:endParaRPr lang="ru-RU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err="1">
                <a:latin typeface="Times New Roman"/>
                <a:cs typeface="Times New Roman"/>
              </a:rPr>
              <a:t>Шестопалов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Даниил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Андреевич</a:t>
            </a:r>
            <a:endParaRPr lang="en-US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err="1">
                <a:latin typeface="Times New Roman"/>
                <a:cs typeface="Times New Roman"/>
              </a:rPr>
              <a:t>Третьяков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Данила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Сергеевич</a:t>
            </a:r>
            <a:endParaRPr lang="en-US">
              <a:latin typeface="Times New Roman"/>
              <a:cs typeface="Times New Roman"/>
            </a:endParaRPr>
          </a:p>
          <a:p>
            <a:pPr marL="0" indent="0" algn="r">
              <a:buNone/>
            </a:pPr>
            <a:r>
              <a:rPr lang="en-US" err="1">
                <a:latin typeface="Times New Roman"/>
                <a:cs typeface="Times New Roman"/>
              </a:rPr>
              <a:t>Иванов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Григорий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Валерьевич</a:t>
            </a:r>
            <a:endParaRPr lang="en-US">
              <a:latin typeface="Times New Roman"/>
              <a:ea typeface="+mn-lt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095F8-DFFC-4E54-860E-00A82EBADAB4}"/>
              </a:ext>
            </a:extLst>
          </p:cNvPr>
          <p:cNvSpPr txBox="1"/>
          <p:nvPr/>
        </p:nvSpPr>
        <p:spPr>
          <a:xfrm>
            <a:off x="1883" y="801511"/>
            <a:ext cx="121882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3600" dirty="0">
                <a:latin typeface="Times New Roman"/>
                <a:cs typeface="Segoe UI"/>
              </a:rPr>
              <a:t>Мобильное  приложение​</a:t>
            </a:r>
          </a:p>
          <a:p>
            <a:pPr algn="ctr"/>
            <a:r>
              <a:rPr lang="ru-RU" sz="3600" dirty="0">
                <a:latin typeface="Times New Roman"/>
                <a:cs typeface="Segoe UI"/>
              </a:rPr>
              <a:t> контроля заданий​</a:t>
            </a:r>
            <a:br>
              <a:rPr lang="ru-RU" sz="3600" dirty="0">
                <a:latin typeface="Times New Roman"/>
                <a:cs typeface="Segoe UI"/>
              </a:rPr>
            </a:br>
            <a:r>
              <a:rPr lang="ru-RU" sz="3600" dirty="0" err="1">
                <a:latin typeface="Times New Roman"/>
                <a:cs typeface="Segoe UI"/>
              </a:rPr>
              <a:t>ProjectPal</a:t>
            </a:r>
            <a:r>
              <a:rPr lang="ru-RU" sz="3600" dirty="0">
                <a:latin typeface="Times New Roman"/>
                <a:cs typeface="Segoe UI"/>
              </a:rPr>
              <a:t> ​</a:t>
            </a:r>
          </a:p>
        </p:txBody>
      </p:sp>
      <p:pic>
        <p:nvPicPr>
          <p:cNvPr id="2" name="Рисунок 1" descr="Изображение выглядит как текст, мультфильм, снимок экрана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82670CB1-E3F6-F757-828A-C99B0FB9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403" y="2876273"/>
            <a:ext cx="3562627" cy="3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1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AB999-94C7-AE5A-3412-16A9F4F1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Авторизация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F180458-4E33-C8E7-7579-0DEB07D8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482" y="1825625"/>
            <a:ext cx="7881036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BA0417-E59B-EE07-DBEA-AD23C087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4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64454-2F35-9CA1-626C-3BF77E3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Авторизация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4054F07-BA89-321C-E9C3-C7121EB12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3556"/>
            <a:ext cx="10515600" cy="36154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07B3EE-2BE2-4DF0-0D5F-62492086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2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090F5-B523-7175-9DC6-A4A7A665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Просмотр календаря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24046F7-52C0-91DA-24C3-7B367B5E5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625" y="2615213"/>
            <a:ext cx="8954750" cy="2772162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CD3412-F371-9F7B-91B5-7B253F6F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9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B65C9-D5FD-0D5C-E22C-550CF1FD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Просмотр календаря</a:t>
            </a:r>
            <a:endParaRPr lang="ru-RU" sz="36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E88D350-1FE5-11F3-57FC-52F6584A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251" y="1825625"/>
            <a:ext cx="6403497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1D234BB-CFB5-97D2-EDDA-95642B56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8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3970-A29B-6978-0FB2-3C1BC677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Добавление ответа на задание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C3A80B6-71AF-3EAD-8A4D-6AE3EF182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388" y="2272265"/>
            <a:ext cx="8945223" cy="345805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966DD5-44D1-C57E-8015-3EA1892B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9BDE9-2556-9D4B-4B8E-7DD8307E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Добавление ответа на задание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4D002A9-C98E-D84A-BFA1-89E0011BC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811" y="1825625"/>
            <a:ext cx="8448377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771F3F-CCEC-F13B-FCA0-6024066A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2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AA4BE-C22E-2588-BF78-A137B743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AppMetrica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Просмотр профиля другого учащегося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543237D-CD01-FC1A-7B50-866D6D4DA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62" y="2277028"/>
            <a:ext cx="8964276" cy="344853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7A928D-8907-BB87-0628-7B57B9DF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55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Стандартная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223</Words>
  <Application>Microsoft Office PowerPoint</Application>
  <PresentationFormat>Широкоэкранный</PresentationFormat>
  <Paragraphs>67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Times New Roman</vt:lpstr>
      <vt:lpstr>Univers</vt:lpstr>
      <vt:lpstr>GradientVTI</vt:lpstr>
      <vt:lpstr>Презентация PowerPoint</vt:lpstr>
      <vt:lpstr>AppMetrica. Отслеживаемы события</vt:lpstr>
      <vt:lpstr>AppMetrica. Авторизация</vt:lpstr>
      <vt:lpstr>AppMetrica. Авторизация</vt:lpstr>
      <vt:lpstr>AppMetrica. Просмотр календаря</vt:lpstr>
      <vt:lpstr>AppMetrica. Просмотр календаря</vt:lpstr>
      <vt:lpstr>AppMetrica. Добавление ответа на задание</vt:lpstr>
      <vt:lpstr>AppMetrica. Добавление ответа на задание</vt:lpstr>
      <vt:lpstr>AppMetrica. Просмотр профиля другого учащегося</vt:lpstr>
      <vt:lpstr>AppMetrica. Просмотр профиля другого учащегося</vt:lpstr>
      <vt:lpstr>Обзор клиента приложения. Приветственная страница</vt:lpstr>
      <vt:lpstr>Обзор клиента приложения. Страница регистрации</vt:lpstr>
      <vt:lpstr>Обзор клиента приложения. Восстановление пароля</vt:lpstr>
      <vt:lpstr>Обзор клиента приложения. Регистрация</vt:lpstr>
      <vt:lpstr>Обзор клиента приложения. Главная страница. Учащегося</vt:lpstr>
      <vt:lpstr>Обзор клиента приложения. Главная страница. Преподавателя</vt:lpstr>
      <vt:lpstr>Обзор клиента приложения. Главная страница. Преподавателя</vt:lpstr>
      <vt:lpstr>Обзор клиента приложения. Профиль</vt:lpstr>
      <vt:lpstr>Обзор клиента приложения. Настройки</vt:lpstr>
      <vt:lpstr>Обзор клиента приложения. Календарь</vt:lpstr>
      <vt:lpstr>Обзор клиента приложения. Список заданий</vt:lpstr>
      <vt:lpstr>Обзор клиента приложения. Задание. Учащегося</vt:lpstr>
      <vt:lpstr>Обзор клиента приложения. Группы</vt:lpstr>
      <vt:lpstr>Обзор клиента приложения. Профиль другого учащегося</vt:lpstr>
      <vt:lpstr>Обзор клиента приложения. Преподаватели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Мрака Призрак1</cp:lastModifiedBy>
  <cp:revision>39</cp:revision>
  <dcterms:created xsi:type="dcterms:W3CDTF">2024-03-10T12:55:42Z</dcterms:created>
  <dcterms:modified xsi:type="dcterms:W3CDTF">2024-04-30T18:50:15Z</dcterms:modified>
</cp:coreProperties>
</file>